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7" r:id="rId5"/>
    <p:sldId id="268" r:id="rId6"/>
    <p:sldId id="269" r:id="rId7"/>
    <p:sldId id="270" r:id="rId8"/>
    <p:sldId id="271" r:id="rId9"/>
    <p:sldId id="272" r:id="rId10"/>
    <p:sldId id="273" r:id="rId11"/>
    <p:sldId id="274" r:id="rId12"/>
    <p:sldId id="276" r:id="rId13"/>
    <p:sldId id="277" r:id="rId14"/>
    <p:sldId id="275" r:id="rId15"/>
    <p:sldId id="280" r:id="rId16"/>
    <p:sldId id="283" r:id="rId17"/>
    <p:sldId id="261" r:id="rId18"/>
    <p:sldId id="281" r:id="rId19"/>
    <p:sldId id="260" r:id="rId20"/>
    <p:sldId id="262" r:id="rId21"/>
    <p:sldId id="263" r:id="rId22"/>
    <p:sldId id="264" r:id="rId23"/>
    <p:sldId id="265" r:id="rId24"/>
    <p:sldId id="266" r:id="rId25"/>
    <p:sldId id="278" r:id="rId26"/>
    <p:sldId id="279" r:id="rId27"/>
    <p:sldId id="284"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A18DC9A-8CD4-4BD7-BB61-23775591311F}" type="datetimeFigureOut">
              <a:rPr lang="nl-NL" smtClean="0"/>
              <a:t>20-7-2017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85802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18DC9A-8CD4-4BD7-BB61-23775591311F}" type="datetimeFigureOut">
              <a:rPr lang="nl-NL" smtClean="0"/>
              <a:t>20-7-2017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261514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18DC9A-8CD4-4BD7-BB61-23775591311F}" type="datetimeFigureOut">
              <a:rPr lang="nl-NL" smtClean="0"/>
              <a:t>20-7-2017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168803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A18DC9A-8CD4-4BD7-BB61-23775591311F}" type="datetimeFigureOut">
              <a:rPr lang="nl-NL" smtClean="0"/>
              <a:t>20-7-2017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183831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A18DC9A-8CD4-4BD7-BB61-23775591311F}" type="datetimeFigureOut">
              <a:rPr lang="nl-NL" smtClean="0"/>
              <a:t>20-7-2017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89906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A18DC9A-8CD4-4BD7-BB61-23775591311F}" type="datetimeFigureOut">
              <a:rPr lang="nl-NL" smtClean="0"/>
              <a:t>20-7-2017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49418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A18DC9A-8CD4-4BD7-BB61-23775591311F}" type="datetimeFigureOut">
              <a:rPr lang="nl-NL" smtClean="0"/>
              <a:t>20-7-2017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118421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A18DC9A-8CD4-4BD7-BB61-23775591311F}" type="datetimeFigureOut">
              <a:rPr lang="nl-NL" smtClean="0"/>
              <a:t>20-7-2017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319126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18DC9A-8CD4-4BD7-BB61-23775591311F}" type="datetimeFigureOut">
              <a:rPr lang="nl-NL" smtClean="0"/>
              <a:t>20-7-2017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321480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18DC9A-8CD4-4BD7-BB61-23775591311F}" type="datetimeFigureOut">
              <a:rPr lang="nl-NL" smtClean="0"/>
              <a:t>20-7-2017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220319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A18DC9A-8CD4-4BD7-BB61-23775591311F}" type="datetimeFigureOut">
              <a:rPr lang="nl-NL" smtClean="0"/>
              <a:t>20-7-2017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CDB205-AF71-4B88-B9C8-A1148F3EAA05}" type="slidenum">
              <a:rPr lang="nl-NL" smtClean="0"/>
              <a:t>‹nr.›</a:t>
            </a:fld>
            <a:endParaRPr lang="nl-NL"/>
          </a:p>
        </p:txBody>
      </p:sp>
    </p:spTree>
    <p:extLst>
      <p:ext uri="{BB962C8B-B14F-4D97-AF65-F5344CB8AC3E}">
        <p14:creationId xmlns:p14="http://schemas.microsoft.com/office/powerpoint/2010/main" val="165160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8DC9A-8CD4-4BD7-BB61-23775591311F}" type="datetimeFigureOut">
              <a:rPr lang="nl-NL" smtClean="0"/>
              <a:t>20-7-2017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DB205-AF71-4B88-B9C8-A1148F3EAA05}" type="slidenum">
              <a:rPr lang="nl-NL" smtClean="0"/>
              <a:t>‹nr.›</a:t>
            </a:fld>
            <a:endParaRPr lang="nl-NL"/>
          </a:p>
        </p:txBody>
      </p:sp>
    </p:spTree>
    <p:extLst>
      <p:ext uri="{BB962C8B-B14F-4D97-AF65-F5344CB8AC3E}">
        <p14:creationId xmlns:p14="http://schemas.microsoft.com/office/powerpoint/2010/main" val="36832362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Etaleren en presenteren</a:t>
            </a:r>
            <a:endParaRPr lang="nl-NL" dirty="0"/>
          </a:p>
        </p:txBody>
      </p:sp>
      <p:sp>
        <p:nvSpPr>
          <p:cNvPr id="3" name="Ondertitel 2"/>
          <p:cNvSpPr>
            <a:spLocks noGrp="1"/>
          </p:cNvSpPr>
          <p:nvPr>
            <p:ph type="subTitle" idx="1"/>
          </p:nvPr>
        </p:nvSpPr>
        <p:spPr/>
        <p:txBody>
          <a:bodyPr/>
          <a:lstStyle/>
          <a:p>
            <a:r>
              <a:rPr lang="nl-NL" dirty="0" smtClean="0"/>
              <a:t>Hoe doe je dat?</a:t>
            </a:r>
            <a:endParaRPr lang="nl-NL" dirty="0"/>
          </a:p>
        </p:txBody>
      </p:sp>
    </p:spTree>
    <p:extLst>
      <p:ext uri="{BB962C8B-B14F-4D97-AF65-F5344CB8AC3E}">
        <p14:creationId xmlns:p14="http://schemas.microsoft.com/office/powerpoint/2010/main" val="263490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Kleurencirkel</a:t>
            </a:r>
            <a:endParaRPr lang="nl-NL" dirty="0"/>
          </a:p>
        </p:txBody>
      </p:sp>
      <p:sp>
        <p:nvSpPr>
          <p:cNvPr id="3" name="Tijdelijke aanduiding voor inhoud 2"/>
          <p:cNvSpPr>
            <a:spLocks noGrp="1"/>
          </p:cNvSpPr>
          <p:nvPr>
            <p:ph idx="1"/>
          </p:nvPr>
        </p:nvSpPr>
        <p:spPr/>
        <p:txBody>
          <a:bodyPr/>
          <a:lstStyle/>
          <a:p>
            <a:endParaRPr lang="nl-NL"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448" y="1772817"/>
            <a:ext cx="4861655" cy="463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12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t>
            </a:r>
            <a:r>
              <a:rPr lang="nl-NL" dirty="0" smtClean="0"/>
              <a:t>likvanger</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Je kan in een etalage gebruik maken van opbouwmaterialen zoals blokken e.d. dit is belangrijk om de producten op de juiste hoogte te krijgen.</a:t>
            </a:r>
          </a:p>
          <a:p>
            <a:endParaRPr lang="nl-NL" dirty="0"/>
          </a:p>
          <a:p>
            <a:r>
              <a:rPr lang="nl-NL" dirty="0" smtClean="0"/>
              <a:t>Bij elke compositie speelt het zwaartepunt of de blikvanger een belangrijke rol.  De blikvanger is het punt waar mensen als eerste naar kijken als ze de etalage zien, het valt op!</a:t>
            </a:r>
          </a:p>
        </p:txBody>
      </p:sp>
    </p:spTree>
    <p:extLst>
      <p:ext uri="{BB962C8B-B14F-4D97-AF65-F5344CB8AC3E}">
        <p14:creationId xmlns:p14="http://schemas.microsoft.com/office/powerpoint/2010/main" val="110523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3372197" cy="450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040793"/>
            <a:ext cx="4427363" cy="466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88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388424" cy="589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73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a:t>
            </a:r>
            <a:r>
              <a:rPr lang="nl-NL" dirty="0" smtClean="0"/>
              <a:t>pdracht</a:t>
            </a:r>
            <a:endParaRPr lang="nl-NL" dirty="0"/>
          </a:p>
        </p:txBody>
      </p:sp>
      <p:sp>
        <p:nvSpPr>
          <p:cNvPr id="3" name="Tijdelijke aanduiding voor inhoud 2"/>
          <p:cNvSpPr>
            <a:spLocks noGrp="1"/>
          </p:cNvSpPr>
          <p:nvPr>
            <p:ph idx="1"/>
          </p:nvPr>
        </p:nvSpPr>
        <p:spPr/>
        <p:txBody>
          <a:bodyPr/>
          <a:lstStyle/>
          <a:p>
            <a:r>
              <a:rPr lang="nl-NL" dirty="0" smtClean="0"/>
              <a:t>Maak zelf drie composities in de etalages!</a:t>
            </a:r>
          </a:p>
          <a:p>
            <a:endParaRPr lang="nl-NL" dirty="0"/>
          </a:p>
          <a:p>
            <a:r>
              <a:rPr lang="nl-NL" dirty="0" smtClean="0"/>
              <a:t>Maak in de stad van iedere compositie een foto van een etalage.</a:t>
            </a:r>
          </a:p>
          <a:p>
            <a:pPr marL="0" indent="0">
              <a:buNone/>
            </a:pPr>
            <a:r>
              <a:rPr lang="nl-NL" dirty="0"/>
              <a:t> </a:t>
            </a:r>
            <a:r>
              <a:rPr lang="nl-NL" dirty="0" smtClean="0"/>
              <a:t>   Noteer bij deze foto’s wat de blikvanger is!</a:t>
            </a:r>
            <a:endParaRPr lang="nl-NL" dirty="0"/>
          </a:p>
        </p:txBody>
      </p:sp>
    </p:spTree>
    <p:extLst>
      <p:ext uri="{BB962C8B-B14F-4D97-AF65-F5344CB8AC3E}">
        <p14:creationId xmlns:p14="http://schemas.microsoft.com/office/powerpoint/2010/main" val="392705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r>
              <a:rPr lang="nl-NL" dirty="0" smtClean="0"/>
              <a:t>Goed presenteren doet verkopen!</a:t>
            </a:r>
            <a:endParaRPr lang="nl-NL" dirty="0"/>
          </a:p>
        </p:txBody>
      </p:sp>
    </p:spTree>
    <p:extLst>
      <p:ext uri="{BB962C8B-B14F-4D97-AF65-F5344CB8AC3E}">
        <p14:creationId xmlns:p14="http://schemas.microsoft.com/office/powerpoint/2010/main" val="66828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780928"/>
            <a:ext cx="8229600" cy="1143000"/>
          </a:xfrm>
        </p:spPr>
        <p:txBody>
          <a:bodyPr>
            <a:normAutofit fontScale="90000"/>
          </a:bodyPr>
          <a:lstStyle/>
          <a:p>
            <a:r>
              <a:rPr lang="nl-NL" dirty="0" smtClean="0"/>
              <a:t>Wat heeft presenteren te maken met de marketing mix?</a:t>
            </a:r>
            <a:endParaRPr lang="nl-NL" dirty="0"/>
          </a:p>
        </p:txBody>
      </p:sp>
    </p:spTree>
    <p:extLst>
      <p:ext uri="{BB962C8B-B14F-4D97-AF65-F5344CB8AC3E}">
        <p14:creationId xmlns:p14="http://schemas.microsoft.com/office/powerpoint/2010/main" val="2814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Presenteren</a:t>
            </a:r>
            <a:endParaRPr lang="nl-NL" dirty="0"/>
          </a:p>
        </p:txBody>
      </p:sp>
      <p:sp>
        <p:nvSpPr>
          <p:cNvPr id="3" name="Tijdelijke aanduiding voor inhoud 2"/>
          <p:cNvSpPr>
            <a:spLocks noGrp="1"/>
          </p:cNvSpPr>
          <p:nvPr>
            <p:ph idx="1"/>
          </p:nvPr>
        </p:nvSpPr>
        <p:spPr/>
        <p:txBody>
          <a:bodyPr/>
          <a:lstStyle/>
          <a:p>
            <a:r>
              <a:rPr lang="nl-NL" dirty="0" smtClean="0"/>
              <a:t>Presenteren van je producten in de winkel is tevens zo belangrijk, wat je buiten hebt staan moet overeen komen met wat je binnen verkoopt;</a:t>
            </a:r>
          </a:p>
          <a:p>
            <a:r>
              <a:rPr lang="nl-NL" dirty="0" smtClean="0"/>
              <a:t>Overzichtelijk en </a:t>
            </a:r>
            <a:r>
              <a:rPr lang="nl-NL" dirty="0" err="1" smtClean="0"/>
              <a:t>winkelbaar</a:t>
            </a:r>
            <a:r>
              <a:rPr lang="nl-NL" dirty="0" smtClean="0"/>
              <a:t>;</a:t>
            </a:r>
          </a:p>
          <a:p>
            <a:r>
              <a:rPr lang="nl-NL" dirty="0" smtClean="0"/>
              <a:t>Eventueel een thema uitgewerkt;</a:t>
            </a:r>
          </a:p>
          <a:p>
            <a:r>
              <a:rPr lang="nl-NL" dirty="0" smtClean="0"/>
              <a:t>Op groepen;</a:t>
            </a:r>
          </a:p>
          <a:p>
            <a:r>
              <a:rPr lang="nl-NL" dirty="0" smtClean="0"/>
              <a:t>Mensen willen het product beleven!</a:t>
            </a:r>
          </a:p>
          <a:p>
            <a:endParaRPr lang="nl-NL" dirty="0"/>
          </a:p>
        </p:txBody>
      </p:sp>
    </p:spTree>
    <p:extLst>
      <p:ext uri="{BB962C8B-B14F-4D97-AF65-F5344CB8AC3E}">
        <p14:creationId xmlns:p14="http://schemas.microsoft.com/office/powerpoint/2010/main" val="248902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a:t>
            </a:r>
            <a:endParaRPr lang="nl-NL" dirty="0"/>
          </a:p>
        </p:txBody>
      </p:sp>
      <p:sp>
        <p:nvSpPr>
          <p:cNvPr id="3" name="Tijdelijke aanduiding voor inhoud 2"/>
          <p:cNvSpPr>
            <a:spLocks noGrp="1"/>
          </p:cNvSpPr>
          <p:nvPr>
            <p:ph idx="1"/>
          </p:nvPr>
        </p:nvSpPr>
        <p:spPr/>
        <p:txBody>
          <a:bodyPr/>
          <a:lstStyle/>
          <a:p>
            <a:r>
              <a:rPr lang="nl-NL" b="1" dirty="0"/>
              <a:t>A</a:t>
            </a:r>
            <a:r>
              <a:rPr lang="nl-NL" dirty="0"/>
              <a:t>= Attention (aandacht)</a:t>
            </a:r>
          </a:p>
          <a:p>
            <a:r>
              <a:rPr lang="nl-NL" b="1" dirty="0"/>
              <a:t>I</a:t>
            </a:r>
            <a:r>
              <a:rPr lang="nl-NL" dirty="0"/>
              <a:t>= </a:t>
            </a:r>
            <a:r>
              <a:rPr lang="nl-NL" dirty="0" smtClean="0"/>
              <a:t>Interest </a:t>
            </a:r>
            <a:r>
              <a:rPr lang="nl-NL" dirty="0"/>
              <a:t>(interesse of interessant) </a:t>
            </a:r>
          </a:p>
          <a:p>
            <a:r>
              <a:rPr lang="nl-NL" b="1" dirty="0"/>
              <a:t>D</a:t>
            </a:r>
            <a:r>
              <a:rPr lang="nl-NL" dirty="0"/>
              <a:t>= </a:t>
            </a:r>
            <a:r>
              <a:rPr lang="nl-NL" dirty="0" err="1"/>
              <a:t>Desire</a:t>
            </a:r>
            <a:r>
              <a:rPr lang="nl-NL" dirty="0"/>
              <a:t> (verlangen, ik wil het hebben….)</a:t>
            </a:r>
          </a:p>
          <a:p>
            <a:r>
              <a:rPr lang="nl-NL" b="1" dirty="0"/>
              <a:t>A</a:t>
            </a:r>
            <a:r>
              <a:rPr lang="nl-NL" dirty="0"/>
              <a:t>= Action </a:t>
            </a:r>
            <a:r>
              <a:rPr lang="nl-NL" dirty="0" smtClean="0"/>
              <a:t>(actie! Kopen!)</a:t>
            </a:r>
            <a:endParaRPr lang="nl-NL" dirty="0"/>
          </a:p>
          <a:p>
            <a:endParaRPr lang="nl-NL" dirty="0"/>
          </a:p>
        </p:txBody>
      </p:sp>
    </p:spTree>
    <p:extLst>
      <p:ext uri="{BB962C8B-B14F-4D97-AF65-F5344CB8AC3E}">
        <p14:creationId xmlns:p14="http://schemas.microsoft.com/office/powerpoint/2010/main" val="318902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Verschillende presentatievormen</a:t>
            </a:r>
            <a:endParaRPr lang="nl-NL" dirty="0"/>
          </a:p>
        </p:txBody>
      </p:sp>
      <p:sp>
        <p:nvSpPr>
          <p:cNvPr id="3" name="Tijdelijke aanduiding voor inhoud 2"/>
          <p:cNvSpPr>
            <a:spLocks noGrp="1"/>
          </p:cNvSpPr>
          <p:nvPr>
            <p:ph idx="1"/>
          </p:nvPr>
        </p:nvSpPr>
        <p:spPr/>
        <p:txBody>
          <a:bodyPr/>
          <a:lstStyle/>
          <a:p>
            <a:pPr marL="0" indent="0">
              <a:buNone/>
            </a:pPr>
            <a:r>
              <a:rPr lang="nl-NL" sz="1400" dirty="0" smtClean="0"/>
              <a:t>      A</a:t>
            </a:r>
            <a:r>
              <a:rPr lang="nl-NL" sz="1400" dirty="0"/>
              <a:t>: hoek presentatie,  B: wandpresentatie, C: hoek/wand presentatie, D: doorloop presentatie, </a:t>
            </a:r>
          </a:p>
          <a:p>
            <a:pPr marL="0" indent="0">
              <a:buNone/>
            </a:pPr>
            <a:r>
              <a:rPr lang="nl-NL" sz="1400" dirty="0" smtClean="0"/>
              <a:t>      E</a:t>
            </a:r>
            <a:r>
              <a:rPr lang="nl-NL" sz="1400" dirty="0"/>
              <a:t>: </a:t>
            </a:r>
            <a:r>
              <a:rPr lang="nl-NL" sz="1400" dirty="0" err="1"/>
              <a:t>kopstand</a:t>
            </a:r>
            <a:r>
              <a:rPr lang="nl-NL" sz="1400" dirty="0"/>
              <a:t> en een F: eiland presentatie. </a:t>
            </a:r>
          </a:p>
          <a:p>
            <a:endParaRPr lang="nl-NL" dirty="0"/>
          </a:p>
        </p:txBody>
      </p:sp>
      <p:graphicFrame>
        <p:nvGraphicFramePr>
          <p:cNvPr id="5" name="Object 4"/>
          <p:cNvGraphicFramePr>
            <a:graphicFrameLocks noChangeAspect="1"/>
          </p:cNvGraphicFramePr>
          <p:nvPr>
            <p:extLst>
              <p:ext uri="{D42A27DB-BD31-4B8C-83A1-F6EECF244321}">
                <p14:modId xmlns:p14="http://schemas.microsoft.com/office/powerpoint/2010/main" val="2175918988"/>
              </p:ext>
            </p:extLst>
          </p:nvPr>
        </p:nvGraphicFramePr>
        <p:xfrm>
          <a:off x="743288" y="2564903"/>
          <a:ext cx="7573128" cy="4067689"/>
        </p:xfrm>
        <a:graphic>
          <a:graphicData uri="http://schemas.openxmlformats.org/presentationml/2006/ole">
            <mc:AlternateContent xmlns:mc="http://schemas.openxmlformats.org/markup-compatibility/2006">
              <mc:Choice xmlns:v="urn:schemas-microsoft-com:vml" Requires="v">
                <p:oleObj spid="_x0000_s3080" name="Document" r:id="rId3" imgW="5922790" imgH="3180600" progId="Word.Document.12">
                  <p:embed/>
                </p:oleObj>
              </mc:Choice>
              <mc:Fallback>
                <p:oleObj name="Document" r:id="rId3" imgW="5922790" imgH="3180600" progId="Word.Document.12">
                  <p:embed/>
                  <p:pic>
                    <p:nvPicPr>
                      <p:cNvPr id="0" name=""/>
                      <p:cNvPicPr/>
                      <p:nvPr/>
                    </p:nvPicPr>
                    <p:blipFill>
                      <a:blip r:embed="rId4"/>
                      <a:stretch>
                        <a:fillRect/>
                      </a:stretch>
                    </p:blipFill>
                    <p:spPr>
                      <a:xfrm>
                        <a:off x="743288" y="2564903"/>
                        <a:ext cx="7573128" cy="4067689"/>
                      </a:xfrm>
                      <a:prstGeom prst="rect">
                        <a:avLst/>
                      </a:prstGeom>
                    </p:spPr>
                  </p:pic>
                </p:oleObj>
              </mc:Fallback>
            </mc:AlternateContent>
          </a:graphicData>
        </a:graphic>
      </p:graphicFrame>
    </p:spTree>
    <p:extLst>
      <p:ext uri="{BB962C8B-B14F-4D97-AF65-F5344CB8AC3E}">
        <p14:creationId xmlns:p14="http://schemas.microsoft.com/office/powerpoint/2010/main" val="411041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608" y="463851"/>
            <a:ext cx="8229600" cy="1143000"/>
          </a:xfrm>
        </p:spPr>
        <p:txBody>
          <a:bodyPr/>
          <a:lstStyle/>
          <a:p>
            <a:r>
              <a:rPr lang="nl-NL" dirty="0" smtClean="0"/>
              <a:t>Succesvolle etalage</a:t>
            </a:r>
            <a:endParaRPr lang="nl-NL" dirty="0"/>
          </a:p>
        </p:txBody>
      </p:sp>
      <p:sp>
        <p:nvSpPr>
          <p:cNvPr id="3" name="Tijdelijke aanduiding voor inhoud 2"/>
          <p:cNvSpPr>
            <a:spLocks noGrp="1"/>
          </p:cNvSpPr>
          <p:nvPr>
            <p:ph idx="1"/>
          </p:nvPr>
        </p:nvSpPr>
        <p:spPr>
          <a:xfrm>
            <a:off x="179512" y="1600200"/>
            <a:ext cx="8507288" cy="4997152"/>
          </a:xfrm>
        </p:spPr>
        <p:txBody>
          <a:bodyPr>
            <a:normAutofit lnSpcReduction="10000"/>
          </a:bodyPr>
          <a:lstStyle/>
          <a:p>
            <a:r>
              <a:rPr lang="nl-NL" sz="1600" b="1" dirty="0" smtClean="0"/>
              <a:t>Concept:</a:t>
            </a:r>
          </a:p>
          <a:p>
            <a:pPr marL="0" indent="0">
              <a:buNone/>
            </a:pPr>
            <a:r>
              <a:rPr lang="nl-NL" sz="1600" dirty="0" smtClean="0"/>
              <a:t> De laatste jaren is de online winkelwereld enorm gegroeid maar toch gaat er niks boven een fysieke winkel. Hier kun je het concept ontmoeten, voelen, proeven en beleven. In een fysieke winkel is de etalage ook een belangrijk marketingmiddel. Kort gezegd de etalage is het visitekaartje en uithangbord van jouw unieke onderscheidende concept. Daarom is het belangrijk om eerst je eerst goed in het concept te verdiepen voordat je gaat presenteren.</a:t>
            </a:r>
          </a:p>
          <a:p>
            <a:pPr marL="0" indent="0">
              <a:buNone/>
            </a:pPr>
            <a:endParaRPr lang="nl-NL" sz="1600" dirty="0"/>
          </a:p>
          <a:p>
            <a:r>
              <a:rPr lang="nl-NL" sz="1600" b="1" dirty="0" smtClean="0"/>
              <a:t>Creativiteit:</a:t>
            </a:r>
          </a:p>
          <a:p>
            <a:pPr marL="0" indent="0">
              <a:buNone/>
            </a:pPr>
            <a:r>
              <a:rPr lang="nl-NL" sz="1600" dirty="0"/>
              <a:t> </a:t>
            </a:r>
            <a:r>
              <a:rPr lang="nl-NL" sz="1600" dirty="0" smtClean="0"/>
              <a:t>Een etalage of presentatie begint met een idee. Het idee kan ontstaan door een product of productgroep. Wat wil je nu even goed in de spotlight zetten? Wat willen we onze klanten vertellen of laten beleven?</a:t>
            </a:r>
          </a:p>
          <a:p>
            <a:pPr marL="0" indent="0">
              <a:buNone/>
            </a:pPr>
            <a:endParaRPr lang="nl-NL" sz="1600" dirty="0"/>
          </a:p>
          <a:p>
            <a:r>
              <a:rPr lang="nl-NL" sz="1600" b="1" dirty="0" smtClean="0"/>
              <a:t>Inzicht:</a:t>
            </a:r>
          </a:p>
          <a:p>
            <a:pPr marL="0" indent="0">
              <a:buNone/>
            </a:pPr>
            <a:r>
              <a:rPr lang="nl-NL" sz="1600" dirty="0" smtClean="0"/>
              <a:t>Hoe trigger je de klant en hoe verleid je deze tot een aankoop? De producten of diensten die aangeboden worden moeten de klant visueel prikkelen door een presentatie. </a:t>
            </a:r>
          </a:p>
          <a:p>
            <a:pPr marL="0" indent="0">
              <a:buNone/>
            </a:pPr>
            <a:endParaRPr lang="nl-NL" sz="1600" dirty="0"/>
          </a:p>
          <a:p>
            <a:r>
              <a:rPr lang="nl-NL" sz="1600" b="1" dirty="0" smtClean="0"/>
              <a:t>De klant centraal:</a:t>
            </a:r>
          </a:p>
          <a:p>
            <a:pPr marL="0" indent="0">
              <a:buNone/>
            </a:pPr>
            <a:r>
              <a:rPr lang="nl-NL" sz="1600" dirty="0" smtClean="0"/>
              <a:t>Waarom kopen we eigenlijk? Veel hebben we niet nodig. Antwoord: kopen is een emotie, we belonen onszelf. Zorg er voor dat  je de dromen, wensen en behoeftes van je doelgroep kent.</a:t>
            </a:r>
          </a:p>
          <a:p>
            <a:endParaRPr lang="nl-NL"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203" y="225541"/>
            <a:ext cx="2429430" cy="161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Hoekpresentatie</a:t>
            </a:r>
            <a:endParaRPr lang="nl-NL" dirty="0"/>
          </a:p>
        </p:txBody>
      </p:sp>
      <p:pic>
        <p:nvPicPr>
          <p:cNvPr id="4" name="Tijdelijke aanduiding voor inhoud 3" descr="http://www.nifem.nl/images/fullscreen/kaarsen-presentati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5558" y="1600200"/>
            <a:ext cx="7172883" cy="4525963"/>
          </a:xfrm>
          <a:prstGeom prst="rect">
            <a:avLst/>
          </a:prstGeom>
          <a:noFill/>
          <a:ln>
            <a:noFill/>
          </a:ln>
        </p:spPr>
      </p:pic>
    </p:spTree>
    <p:extLst>
      <p:ext uri="{BB962C8B-B14F-4D97-AF65-F5344CB8AC3E}">
        <p14:creationId xmlns:p14="http://schemas.microsoft.com/office/powerpoint/2010/main" val="37451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Wand presentatie</a:t>
            </a:r>
            <a:endParaRPr lang="nl-NL" dirty="0"/>
          </a:p>
        </p:txBody>
      </p:sp>
      <p:pic>
        <p:nvPicPr>
          <p:cNvPr id="4" name="Tijdelijke aanduiding voor inhoud 3" descr="http://www.robs-tuincentrum.nl/wp-content/uploads/2013/11/Aardewerk-potterie-9.jpg"/>
          <p:cNvPicPr>
            <a:picLocks noGrp="1"/>
          </p:cNvPicPr>
          <p:nvPr>
            <p:ph idx="1"/>
          </p:nvPr>
        </p:nvPicPr>
        <p:blipFill rotWithShape="1">
          <a:blip r:embed="rId2">
            <a:extLst>
              <a:ext uri="{28A0092B-C50C-407E-A947-70E740481C1C}">
                <a14:useLocalDpi xmlns:a14="http://schemas.microsoft.com/office/drawing/2010/main" val="0"/>
              </a:ext>
            </a:extLst>
          </a:blip>
          <a:srcRect b="28308"/>
          <a:stretch/>
        </p:blipFill>
        <p:spPr bwMode="auto">
          <a:xfrm>
            <a:off x="557212" y="2012614"/>
            <a:ext cx="8029575" cy="37011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890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Kop presentatie</a:t>
            </a:r>
            <a:endParaRPr lang="nl-NL" dirty="0"/>
          </a:p>
        </p:txBody>
      </p:sp>
      <p:sp>
        <p:nvSpPr>
          <p:cNvPr id="3" name="Tijdelijke aanduiding voor inhoud 2"/>
          <p:cNvSpPr>
            <a:spLocks noGrp="1"/>
          </p:cNvSpPr>
          <p:nvPr>
            <p:ph idx="1"/>
          </p:nvPr>
        </p:nvSpPr>
        <p:spPr/>
        <p:txBody>
          <a:bodyPr/>
          <a:lstStyle/>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69" y="1628800"/>
            <a:ext cx="6461448" cy="430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00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Eilandpresentatie</a:t>
            </a:r>
            <a:endParaRPr lang="nl-NL" dirty="0"/>
          </a:p>
        </p:txBody>
      </p:sp>
      <p:pic>
        <p:nvPicPr>
          <p:cNvPr id="4" name="Tijdelijke aanduiding voor inhoud 3" descr="http://www.nifem.nl/images/fullscreen/planten-uitgelicht.jpg"/>
          <p:cNvPicPr>
            <a:picLocks noGrp="1"/>
          </p:cNvPicPr>
          <p:nvPr>
            <p:ph idx="1"/>
          </p:nvPr>
        </p:nvPicPr>
        <p:blipFill rotWithShape="1">
          <a:blip r:embed="rId2" cstate="print">
            <a:extLst>
              <a:ext uri="{28A0092B-C50C-407E-A947-70E740481C1C}">
                <a14:useLocalDpi xmlns:a14="http://schemas.microsoft.com/office/drawing/2010/main" val="0"/>
              </a:ext>
            </a:extLst>
          </a:blip>
          <a:srcRect l="1" t="16671" r="30517"/>
          <a:stretch/>
        </p:blipFill>
        <p:spPr bwMode="auto">
          <a:xfrm>
            <a:off x="1944590" y="1874941"/>
            <a:ext cx="5254819" cy="39764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693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Doorloop presentatie</a:t>
            </a:r>
            <a:endParaRPr lang="nl-NL" dirty="0"/>
          </a:p>
        </p:txBody>
      </p:sp>
      <p:pic>
        <p:nvPicPr>
          <p:cNvPr id="4" name="Tijdelijke aanduiding voor inhoud 3" descr="https://tuinland.nl/data/styleit/kerst(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5976664" cy="4248472"/>
          </a:xfrm>
          <a:prstGeom prst="rect">
            <a:avLst/>
          </a:prstGeom>
          <a:noFill/>
          <a:ln>
            <a:noFill/>
          </a:ln>
        </p:spPr>
      </p:pic>
    </p:spTree>
    <p:extLst>
      <p:ext uri="{BB962C8B-B14F-4D97-AF65-F5344CB8AC3E}">
        <p14:creationId xmlns:p14="http://schemas.microsoft.com/office/powerpoint/2010/main" val="1046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Belangrijke eisen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Grote potten/vazen boven</a:t>
            </a:r>
          </a:p>
          <a:p>
            <a:r>
              <a:rPr lang="nl-NL" dirty="0" smtClean="0"/>
              <a:t>Schalen onder</a:t>
            </a:r>
          </a:p>
          <a:p>
            <a:r>
              <a:rPr lang="nl-NL" dirty="0" smtClean="0"/>
              <a:t>Een duidelijke blikvanger</a:t>
            </a:r>
          </a:p>
          <a:p>
            <a:r>
              <a:rPr lang="nl-NL" dirty="0" smtClean="0"/>
              <a:t>Winkeldochters bij de blikvanger</a:t>
            </a:r>
          </a:p>
          <a:p>
            <a:r>
              <a:rPr lang="nl-NL" dirty="0" smtClean="0"/>
              <a:t>Groeperen</a:t>
            </a:r>
          </a:p>
          <a:p>
            <a:r>
              <a:rPr lang="nl-NL" dirty="0" smtClean="0"/>
              <a:t>Zien/voelen/proeven….mensen de producten laten beleven!</a:t>
            </a:r>
            <a:endParaRPr lang="nl-NL" dirty="0"/>
          </a:p>
          <a:p>
            <a:r>
              <a:rPr lang="nl-NL" dirty="0" smtClean="0"/>
              <a:t>Communicatie</a:t>
            </a:r>
          </a:p>
          <a:p>
            <a:endParaRPr lang="nl-NL" dirty="0" smtClean="0"/>
          </a:p>
          <a:p>
            <a:pPr marL="0" indent="0">
              <a:buNone/>
            </a:pPr>
            <a:endParaRPr lang="nl-NL" dirty="0"/>
          </a:p>
        </p:txBody>
      </p:sp>
    </p:spTree>
    <p:extLst>
      <p:ext uri="{BB962C8B-B14F-4D97-AF65-F5344CB8AC3E}">
        <p14:creationId xmlns:p14="http://schemas.microsoft.com/office/powerpoint/2010/main" val="287076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normAutofit lnSpcReduction="10000"/>
          </a:bodyPr>
          <a:lstStyle/>
          <a:p>
            <a:endParaRPr lang="nl-NL" dirty="0" smtClean="0"/>
          </a:p>
          <a:p>
            <a:r>
              <a:rPr lang="nl-NL" dirty="0" smtClean="0"/>
              <a:t>Maak </a:t>
            </a:r>
            <a:r>
              <a:rPr lang="nl-NL" dirty="0"/>
              <a:t>een korte P.P. (of een </a:t>
            </a:r>
            <a:r>
              <a:rPr lang="nl-NL" dirty="0" err="1"/>
              <a:t>prezi</a:t>
            </a:r>
            <a:r>
              <a:rPr lang="nl-NL" dirty="0"/>
              <a:t>) van jouw stage bedrijf waarin je de verschillende presentatie vormen laat </a:t>
            </a:r>
            <a:r>
              <a:rPr lang="nl-NL" dirty="0" smtClean="0"/>
              <a:t>zien, presenteren ze op jouw bedrijf niet dan zoek je een bedrijf. </a:t>
            </a:r>
            <a:r>
              <a:rPr lang="nl-NL" dirty="0"/>
              <a:t>Je mag zelf kiezen of het </a:t>
            </a:r>
            <a:r>
              <a:rPr lang="nl-NL" dirty="0" smtClean="0"/>
              <a:t>gaa</a:t>
            </a:r>
            <a:r>
              <a:rPr lang="nl-NL" dirty="0"/>
              <a:t>t</a:t>
            </a:r>
            <a:r>
              <a:rPr lang="nl-NL" dirty="0" smtClean="0"/>
              <a:t> </a:t>
            </a:r>
            <a:r>
              <a:rPr lang="nl-NL" dirty="0"/>
              <a:t>om een binnen of </a:t>
            </a:r>
            <a:r>
              <a:rPr lang="nl-NL" dirty="0" smtClean="0"/>
              <a:t>buitenpresentatie.</a:t>
            </a:r>
          </a:p>
          <a:p>
            <a:endParaRPr lang="nl-NL" dirty="0"/>
          </a:p>
          <a:p>
            <a:r>
              <a:rPr lang="nl-NL" dirty="0" smtClean="0"/>
              <a:t>(vragen of je foto’s mag maken)</a:t>
            </a:r>
            <a:endParaRPr lang="nl-NL" dirty="0"/>
          </a:p>
          <a:p>
            <a:endParaRPr lang="nl-NL" dirty="0" smtClean="0"/>
          </a:p>
        </p:txBody>
      </p:sp>
    </p:spTree>
    <p:extLst>
      <p:ext uri="{BB962C8B-B14F-4D97-AF65-F5344CB8AC3E}">
        <p14:creationId xmlns:p14="http://schemas.microsoft.com/office/powerpoint/2010/main" val="161369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voor deze week</a:t>
            </a:r>
            <a:endParaRPr lang="nl-NL" dirty="0"/>
          </a:p>
        </p:txBody>
      </p:sp>
      <p:sp>
        <p:nvSpPr>
          <p:cNvPr id="3" name="Tijdelijke aanduiding voor inhoud 2"/>
          <p:cNvSpPr>
            <a:spLocks noGrp="1"/>
          </p:cNvSpPr>
          <p:nvPr>
            <p:ph idx="1"/>
          </p:nvPr>
        </p:nvSpPr>
        <p:spPr/>
        <p:txBody>
          <a:bodyPr/>
          <a:lstStyle/>
          <a:p>
            <a:r>
              <a:rPr lang="nl-NL" dirty="0" smtClean="0"/>
              <a:t>Maak drie foto’s van goede presentaties in de winkel. Wat doet de winkel om je tot aankoop over te laten gaan? Om te kunnen kiezen? </a:t>
            </a:r>
          </a:p>
          <a:p>
            <a:r>
              <a:rPr lang="nl-NL" dirty="0" smtClean="0"/>
              <a:t>Hoe zit het met de communicatie.</a:t>
            </a:r>
            <a:endParaRPr lang="nl-NL" dirty="0"/>
          </a:p>
        </p:txBody>
      </p:sp>
    </p:spTree>
    <p:extLst>
      <p:ext uri="{BB962C8B-B14F-4D97-AF65-F5344CB8AC3E}">
        <p14:creationId xmlns:p14="http://schemas.microsoft.com/office/powerpoint/2010/main" val="24546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254" y="3933056"/>
            <a:ext cx="2047002" cy="272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Etaleren</a:t>
            </a:r>
            <a:endParaRPr lang="nl-NL" dirty="0"/>
          </a:p>
        </p:txBody>
      </p:sp>
      <p:sp>
        <p:nvSpPr>
          <p:cNvPr id="3" name="Tijdelijke aanduiding voor inhoud 2"/>
          <p:cNvSpPr>
            <a:spLocks noGrp="1"/>
          </p:cNvSpPr>
          <p:nvPr>
            <p:ph idx="1"/>
          </p:nvPr>
        </p:nvSpPr>
        <p:spPr/>
        <p:txBody>
          <a:bodyPr/>
          <a:lstStyle/>
          <a:p>
            <a:r>
              <a:rPr lang="nl-NL" dirty="0" smtClean="0"/>
              <a:t>Zonder presentatie </a:t>
            </a:r>
            <a:r>
              <a:rPr lang="nl-NL" b="1" u="sng" dirty="0" smtClean="0"/>
              <a:t>geen</a:t>
            </a:r>
            <a:r>
              <a:rPr lang="nl-NL" b="1" dirty="0" smtClean="0"/>
              <a:t> </a:t>
            </a:r>
            <a:r>
              <a:rPr lang="nl-NL" dirty="0" smtClean="0"/>
              <a:t>verkoop!</a:t>
            </a:r>
          </a:p>
          <a:p>
            <a:r>
              <a:rPr lang="nl-NL" dirty="0" smtClean="0"/>
              <a:t>Buitenpresentatie is net zo belangrijk, je voelt je welkom, uitnodigend om binnen te komen.</a:t>
            </a:r>
          </a:p>
          <a:p>
            <a:r>
              <a:rPr lang="nl-NL" dirty="0" smtClean="0"/>
              <a:t>Mensen moeten blijven kijken naar je presentatie of etalage, steeds weer </a:t>
            </a:r>
          </a:p>
          <a:p>
            <a:pPr marL="0" indent="0">
              <a:buNone/>
            </a:pPr>
            <a:r>
              <a:rPr lang="nl-NL" dirty="0" smtClean="0"/>
              <a:t>    iets nieuws zien.</a:t>
            </a:r>
          </a:p>
          <a:p>
            <a:r>
              <a:rPr lang="nl-NL" dirty="0" smtClean="0"/>
              <a:t>Er moet een blikvanger zijn, dit geeft</a:t>
            </a:r>
          </a:p>
          <a:p>
            <a:pPr marL="0" indent="0">
              <a:buNone/>
            </a:pPr>
            <a:r>
              <a:rPr lang="nl-NL" dirty="0"/>
              <a:t> </a:t>
            </a:r>
            <a:r>
              <a:rPr lang="nl-NL" dirty="0" smtClean="0"/>
              <a:t>   </a:t>
            </a:r>
            <a:r>
              <a:rPr lang="nl-NL" b="1" dirty="0" smtClean="0"/>
              <a:t>stopkracht</a:t>
            </a:r>
          </a:p>
          <a:p>
            <a:endParaRPr lang="nl-NL" dirty="0" smtClean="0"/>
          </a:p>
          <a:p>
            <a:endParaRPr lang="nl-NL" dirty="0"/>
          </a:p>
        </p:txBody>
      </p:sp>
    </p:spTree>
    <p:extLst>
      <p:ext uri="{BB962C8B-B14F-4D97-AF65-F5344CB8AC3E}">
        <p14:creationId xmlns:p14="http://schemas.microsoft.com/office/powerpoint/2010/main" val="398510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Etaleertechnieken en middelen</a:t>
            </a:r>
            <a:endParaRPr lang="nl-NL" dirty="0"/>
          </a:p>
        </p:txBody>
      </p:sp>
      <p:sp>
        <p:nvSpPr>
          <p:cNvPr id="3" name="Tijdelijke aanduiding voor inhoud 2"/>
          <p:cNvSpPr>
            <a:spLocks noGrp="1"/>
          </p:cNvSpPr>
          <p:nvPr>
            <p:ph idx="1"/>
          </p:nvPr>
        </p:nvSpPr>
        <p:spPr/>
        <p:txBody>
          <a:bodyPr/>
          <a:lstStyle/>
          <a:p>
            <a:r>
              <a:rPr lang="nl-NL" sz="1600" b="1" dirty="0" smtClean="0"/>
              <a:t>Composities</a:t>
            </a:r>
          </a:p>
          <a:p>
            <a:pPr marL="0" indent="0">
              <a:buNone/>
            </a:pPr>
            <a:r>
              <a:rPr lang="nl-NL" sz="1600" dirty="0" smtClean="0"/>
              <a:t>Een compositie krijg je door het ordenen van presentatiedelen één geheel. Een van de belangrijkste onderdelen van het etaleren is de compositie van de producten. Dit is de basis van elke goede presentatie. </a:t>
            </a:r>
            <a:endParaRPr lang="nl-NL" sz="1600" dirty="0"/>
          </a:p>
          <a:p>
            <a:pPr marL="0" indent="0">
              <a:buNone/>
            </a:pPr>
            <a:endParaRPr lang="nl-NL" sz="1600" dirty="0" smtClean="0"/>
          </a:p>
          <a:p>
            <a:pPr marL="0" indent="0">
              <a:buNone/>
            </a:pPr>
            <a:r>
              <a:rPr lang="nl-NL" sz="1600" dirty="0" smtClean="0"/>
              <a:t>Compositie is te vergelijken als met een gevoel. Het moet goed aanvoelen en nog belangrijker: in balans zijn. Door dit regelmatig te oefenen kan iedereen leren om een goede compositie neer te zetten.</a:t>
            </a:r>
          </a:p>
          <a:p>
            <a:pPr marL="0" indent="0">
              <a:buNone/>
            </a:pPr>
            <a:endParaRPr lang="nl-NL" sz="1600" dirty="0"/>
          </a:p>
          <a:p>
            <a:pPr marL="0" indent="0">
              <a:buNone/>
            </a:pPr>
            <a:r>
              <a:rPr lang="nl-NL" sz="1600" dirty="0" smtClean="0"/>
              <a:t>Er zijn verschillende soorten composities. (denkbeeldig kan je een  lijn om de producten trekken)</a:t>
            </a:r>
          </a:p>
          <a:p>
            <a:pPr marL="0" indent="0">
              <a:buNone/>
            </a:pPr>
            <a:endParaRPr lang="nl-NL" sz="1600" dirty="0"/>
          </a:p>
          <a:p>
            <a:pPr>
              <a:buFontTx/>
              <a:buChar char="-"/>
            </a:pPr>
            <a:r>
              <a:rPr lang="nl-NL" sz="1600" dirty="0" smtClean="0"/>
              <a:t>Piramide</a:t>
            </a:r>
          </a:p>
          <a:p>
            <a:pPr>
              <a:buFontTx/>
              <a:buChar char="-"/>
            </a:pPr>
            <a:r>
              <a:rPr lang="nl-NL" sz="1600" dirty="0" smtClean="0"/>
              <a:t>Symmetrisch</a:t>
            </a:r>
          </a:p>
          <a:p>
            <a:pPr>
              <a:buFontTx/>
              <a:buChar char="-"/>
            </a:pPr>
            <a:r>
              <a:rPr lang="nl-NL" sz="1600" dirty="0" smtClean="0"/>
              <a:t>A- symmetrisch</a:t>
            </a:r>
          </a:p>
          <a:p>
            <a:pPr>
              <a:buFontTx/>
              <a:buChar char="-"/>
            </a:pPr>
            <a:r>
              <a:rPr lang="nl-NL" sz="1600" dirty="0" smtClean="0"/>
              <a:t>Ritme</a:t>
            </a:r>
          </a:p>
          <a:p>
            <a:pPr>
              <a:buFontTx/>
              <a:buChar char="-"/>
            </a:pPr>
            <a:endParaRPr lang="nl-NL" sz="1400" dirty="0"/>
          </a:p>
          <a:p>
            <a:pPr>
              <a:buFontTx/>
              <a:buChar char="-"/>
            </a:pPr>
            <a:endParaRPr lang="nl-NL" sz="1400" dirty="0" smtClean="0"/>
          </a:p>
          <a:p>
            <a:pPr marL="0" indent="0">
              <a:buNone/>
            </a:pPr>
            <a:endParaRPr lang="nl-NL" sz="1400" dirty="0"/>
          </a:p>
        </p:txBody>
      </p:sp>
    </p:spTree>
    <p:extLst>
      <p:ext uri="{BB962C8B-B14F-4D97-AF65-F5344CB8AC3E}">
        <p14:creationId xmlns:p14="http://schemas.microsoft.com/office/powerpoint/2010/main" val="300745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Piramide</a:t>
            </a:r>
            <a:endParaRPr lang="nl-NL" dirty="0"/>
          </a:p>
        </p:txBody>
      </p:sp>
      <p:sp>
        <p:nvSpPr>
          <p:cNvPr id="3" name="Tijdelijke aanduiding voor inhoud 2"/>
          <p:cNvSpPr>
            <a:spLocks noGrp="1"/>
          </p:cNvSpPr>
          <p:nvPr>
            <p:ph idx="1"/>
          </p:nvPr>
        </p:nvSpPr>
        <p:spPr/>
        <p:txBody>
          <a:bodyPr>
            <a:normAutofit/>
          </a:bodyPr>
          <a:lstStyle/>
          <a:p>
            <a:r>
              <a:rPr lang="nl-NL" sz="1600" dirty="0" smtClean="0"/>
              <a:t>De piramidevorm vind je in bijna alle composities terug. </a:t>
            </a:r>
          </a:p>
          <a:p>
            <a:r>
              <a:rPr lang="nl-NL" sz="1600" dirty="0" smtClean="0"/>
              <a:t>De presentatie of producten lopen vanaf het hoogste punt in de breedte naar beneden. </a:t>
            </a:r>
          </a:p>
          <a:p>
            <a:r>
              <a:rPr lang="nl-NL" sz="1600" dirty="0" smtClean="0"/>
              <a:t>De piramidecompositie kan ook gebruikt worden op een tafelpresentatie waar de klant omheen loopt, alle kanten moeten interessant zijn. </a:t>
            </a:r>
          </a:p>
          <a:p>
            <a:endParaRPr lang="nl-NL" sz="1400" dirty="0"/>
          </a:p>
          <a:p>
            <a:endParaRPr lang="nl-NL" sz="14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708920"/>
            <a:ext cx="2127009" cy="378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Symmetrie</a:t>
            </a:r>
            <a:endParaRPr lang="nl-NL" dirty="0"/>
          </a:p>
        </p:txBody>
      </p:sp>
      <p:sp>
        <p:nvSpPr>
          <p:cNvPr id="3" name="Tijdelijke aanduiding voor inhoud 2"/>
          <p:cNvSpPr>
            <a:spLocks noGrp="1"/>
          </p:cNvSpPr>
          <p:nvPr>
            <p:ph idx="1"/>
          </p:nvPr>
        </p:nvSpPr>
        <p:spPr/>
        <p:txBody>
          <a:bodyPr>
            <a:normAutofit/>
          </a:bodyPr>
          <a:lstStyle/>
          <a:p>
            <a:r>
              <a:rPr lang="nl-NL" sz="1600" dirty="0" smtClean="0"/>
              <a:t>Symmetrie is een makkelijke compositie om te maken. Het werkt als een spiegelbeeld. Beide kanten zijn gelijk.</a:t>
            </a:r>
          </a:p>
          <a:p>
            <a:endParaRPr lang="nl-NL" sz="1600" dirty="0"/>
          </a:p>
          <a:p>
            <a:r>
              <a:rPr lang="nl-NL" sz="1600" dirty="0" smtClean="0"/>
              <a:t>Een symmetrische compositie geeft een rustig en krachtig beeld. Het nadeel is dat het een statisch effect geeft.</a:t>
            </a:r>
          </a:p>
          <a:p>
            <a:endParaRPr lang="nl-NL" sz="1400" dirty="0"/>
          </a:p>
          <a:p>
            <a:endParaRPr lang="nl-NL"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938" y="2996952"/>
            <a:ext cx="3812138" cy="268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6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Ritme</a:t>
            </a:r>
            <a:endParaRPr lang="nl-NL" dirty="0"/>
          </a:p>
        </p:txBody>
      </p:sp>
      <p:sp>
        <p:nvSpPr>
          <p:cNvPr id="3" name="Tijdelijke aanduiding voor inhoud 2"/>
          <p:cNvSpPr>
            <a:spLocks noGrp="1"/>
          </p:cNvSpPr>
          <p:nvPr>
            <p:ph idx="1"/>
          </p:nvPr>
        </p:nvSpPr>
        <p:spPr/>
        <p:txBody>
          <a:bodyPr>
            <a:normAutofit/>
          </a:bodyPr>
          <a:lstStyle/>
          <a:p>
            <a:r>
              <a:rPr lang="nl-NL" sz="1600" dirty="0" smtClean="0"/>
              <a:t>Bij deze compositie is een ding belangrijk: herhaling! Door de herhaling ontstaat er een krachtig geheel.</a:t>
            </a:r>
          </a:p>
          <a:p>
            <a:endParaRPr lang="nl-NL" sz="1600" dirty="0"/>
          </a:p>
          <a:p>
            <a:r>
              <a:rPr lang="nl-NL" sz="1600" dirty="0" smtClean="0"/>
              <a:t>Met een ritme compositie kun je ook richting geven aan een presentatie. Zorg wel dat het ritme strak wordt uitgevoerd.</a:t>
            </a:r>
            <a:endParaRPr lang="nl-NL" sz="16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140968"/>
            <a:ext cx="4536504" cy="340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76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A-symmetrisch</a:t>
            </a:r>
            <a:endParaRPr lang="nl-NL" dirty="0"/>
          </a:p>
        </p:txBody>
      </p:sp>
      <p:sp>
        <p:nvSpPr>
          <p:cNvPr id="3" name="Tijdelijke aanduiding voor inhoud 2"/>
          <p:cNvSpPr>
            <a:spLocks noGrp="1"/>
          </p:cNvSpPr>
          <p:nvPr>
            <p:ph idx="1"/>
          </p:nvPr>
        </p:nvSpPr>
        <p:spPr/>
        <p:txBody>
          <a:bodyPr>
            <a:normAutofit/>
          </a:bodyPr>
          <a:lstStyle/>
          <a:p>
            <a:r>
              <a:rPr lang="nl-NL" sz="1400" dirty="0" smtClean="0"/>
              <a:t>Lijkt veel op de piramide compositie maar hij is spannender om naar te kijken. De compositie is niet symmetrisch en dat valt op.  Het zwaartepunt ligt in het midden maar deze loop verschillend naar de zijkanten uit. </a:t>
            </a:r>
          </a:p>
          <a:p>
            <a:endParaRPr lang="nl-NL" sz="1400" dirty="0"/>
          </a:p>
          <a:p>
            <a:endParaRPr lang="nl-NL" sz="1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492896"/>
            <a:ext cx="2168426" cy="386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492896"/>
            <a:ext cx="2168425" cy="386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88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Decoratie/ licht en achtergrond	</a:t>
            </a:r>
            <a:endParaRPr lang="nl-NL" dirty="0"/>
          </a:p>
        </p:txBody>
      </p:sp>
      <p:sp>
        <p:nvSpPr>
          <p:cNvPr id="3" name="Tijdelijke aanduiding voor inhoud 2"/>
          <p:cNvSpPr>
            <a:spLocks noGrp="1"/>
          </p:cNvSpPr>
          <p:nvPr>
            <p:ph idx="1"/>
          </p:nvPr>
        </p:nvSpPr>
        <p:spPr/>
        <p:txBody>
          <a:bodyPr/>
          <a:lstStyle/>
          <a:p>
            <a:pPr marL="0" indent="0">
              <a:buNone/>
            </a:pPr>
            <a:r>
              <a:rPr lang="nl-NL" sz="1600" dirty="0" smtClean="0"/>
              <a:t>Zorg voor diepte, dus plaats verrassingen in je etalage. Mensen moeten dan even goed kijken, iets wat onvoorspelbaar is. Maak hem spannend. </a:t>
            </a:r>
          </a:p>
          <a:p>
            <a:endParaRPr lang="nl-NL" sz="1400" dirty="0"/>
          </a:p>
          <a:p>
            <a:r>
              <a:rPr lang="nl-NL" sz="1600" b="1" dirty="0" smtClean="0"/>
              <a:t>Aandachtstrekker</a:t>
            </a:r>
          </a:p>
          <a:p>
            <a:pPr marL="0" indent="0">
              <a:buNone/>
            </a:pPr>
            <a:r>
              <a:rPr lang="nl-NL" sz="1600" dirty="0" smtClean="0"/>
              <a:t>We gebruiken decoratie, geur, beweging en nieuwe technieken om aandacht te trekken, om een bepaalde sfeer te creëren of om de producten te ondersteunen. Klanten zijn gevoelig voor seizoenen, actualiteit en humor.</a:t>
            </a:r>
          </a:p>
          <a:p>
            <a:pPr marL="0" indent="0">
              <a:buNone/>
            </a:pPr>
            <a:endParaRPr lang="nl-NL" sz="1600" dirty="0"/>
          </a:p>
          <a:p>
            <a:pPr marL="0" indent="0">
              <a:buNone/>
            </a:pPr>
            <a:endParaRPr lang="nl-NL" sz="1600" dirty="0" smtClean="0"/>
          </a:p>
          <a:p>
            <a:r>
              <a:rPr lang="nl-NL" sz="1600" b="1" dirty="0" smtClean="0"/>
              <a:t>Licht</a:t>
            </a:r>
          </a:p>
          <a:p>
            <a:pPr marL="0" indent="0">
              <a:buNone/>
            </a:pPr>
            <a:r>
              <a:rPr lang="nl-NL" sz="1600" dirty="0" smtClean="0"/>
              <a:t>Zonder licht zien we niet veel. Alles wat we zien manifesteert zich doormiddel van licht en kleur.  Daarom is licht een belangrijk onderdeel. Maak gebruik van spots om dingen uit te lichten.</a:t>
            </a:r>
          </a:p>
          <a:p>
            <a:pPr marL="0" indent="0">
              <a:buNone/>
            </a:pPr>
            <a:endParaRPr lang="nl-NL" sz="1600" dirty="0"/>
          </a:p>
          <a:p>
            <a:r>
              <a:rPr lang="nl-NL" sz="1600" b="1" dirty="0" smtClean="0"/>
              <a:t>Kleur</a:t>
            </a:r>
            <a:endParaRPr lang="nl-NL" sz="1600" b="1" dirty="0"/>
          </a:p>
          <a:p>
            <a:pPr marL="0" indent="0">
              <a:buNone/>
            </a:pPr>
            <a:r>
              <a:rPr lang="nl-NL" sz="1600" dirty="0" smtClean="0"/>
              <a:t>Kleur is erg belangrijk in een presentatie. Zo kan je 1 kleur gebruiken maar ook kleuren die tegenover elkaar in de kleurencirkel liggen, deze kleuren zijn het opvallendste.</a:t>
            </a:r>
          </a:p>
          <a:p>
            <a:pPr marL="0" indent="0">
              <a:buNone/>
            </a:pPr>
            <a:endParaRPr lang="nl-NL" sz="1400" dirty="0" smtClean="0"/>
          </a:p>
          <a:p>
            <a:endParaRPr lang="nl-NL" dirty="0"/>
          </a:p>
          <a:p>
            <a:endParaRPr lang="nl-NL" dirty="0" smtClean="0"/>
          </a:p>
          <a:p>
            <a:endParaRPr lang="nl-NL" dirty="0"/>
          </a:p>
          <a:p>
            <a:endParaRPr lang="nl-NL" dirty="0"/>
          </a:p>
        </p:txBody>
      </p:sp>
    </p:spTree>
    <p:extLst>
      <p:ext uri="{BB962C8B-B14F-4D97-AF65-F5344CB8AC3E}">
        <p14:creationId xmlns:p14="http://schemas.microsoft.com/office/powerpoint/2010/main" val="224990390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1018</Words>
  <Application>Microsoft Office PowerPoint</Application>
  <PresentationFormat>Diavoorstelling (4:3)</PresentationFormat>
  <Paragraphs>110</Paragraphs>
  <Slides>27</Slides>
  <Notes>0</Notes>
  <HiddenSlides>0</HiddenSlides>
  <MMClips>0</MMClips>
  <ScaleCrop>false</ScaleCrop>
  <HeadingPairs>
    <vt:vector size="8" baseType="variant">
      <vt:variant>
        <vt:lpstr>Gebruikte lettertypen</vt:lpstr>
      </vt:variant>
      <vt:variant>
        <vt:i4>2</vt:i4>
      </vt:variant>
      <vt:variant>
        <vt:lpstr>Thema</vt:lpstr>
      </vt:variant>
      <vt:variant>
        <vt:i4>1</vt:i4>
      </vt:variant>
      <vt:variant>
        <vt:lpstr>Ingesloten OLE-bronprogramma's</vt:lpstr>
      </vt:variant>
      <vt:variant>
        <vt:i4>1</vt:i4>
      </vt:variant>
      <vt:variant>
        <vt:lpstr>Diatitels</vt:lpstr>
      </vt:variant>
      <vt:variant>
        <vt:i4>27</vt:i4>
      </vt:variant>
    </vt:vector>
  </HeadingPairs>
  <TitlesOfParts>
    <vt:vector size="31" baseType="lpstr">
      <vt:lpstr>Arial</vt:lpstr>
      <vt:lpstr>Calibri</vt:lpstr>
      <vt:lpstr>Kantoorthema</vt:lpstr>
      <vt:lpstr>Document</vt:lpstr>
      <vt:lpstr>Etaleren en presenteren</vt:lpstr>
      <vt:lpstr>Succesvolle etalage</vt:lpstr>
      <vt:lpstr>Etaleren</vt:lpstr>
      <vt:lpstr>Etaleertechnieken en middelen</vt:lpstr>
      <vt:lpstr>Piramide</vt:lpstr>
      <vt:lpstr>Symmetrie</vt:lpstr>
      <vt:lpstr>Ritme</vt:lpstr>
      <vt:lpstr>A-symmetrisch</vt:lpstr>
      <vt:lpstr>Decoratie/ licht en achtergrond </vt:lpstr>
      <vt:lpstr>Kleurencirkel</vt:lpstr>
      <vt:lpstr>Blikvanger</vt:lpstr>
      <vt:lpstr>PowerPoint-presentatie</vt:lpstr>
      <vt:lpstr>PowerPoint-presentatie</vt:lpstr>
      <vt:lpstr>Opdracht</vt:lpstr>
      <vt:lpstr>Goed presenteren doet verkopen!</vt:lpstr>
      <vt:lpstr>Wat heeft presenteren te maken met de marketing mix?</vt:lpstr>
      <vt:lpstr>Presenteren</vt:lpstr>
      <vt:lpstr>Doel!!!</vt:lpstr>
      <vt:lpstr>Verschillende presentatievormen</vt:lpstr>
      <vt:lpstr>Hoekpresentatie</vt:lpstr>
      <vt:lpstr>Wand presentatie</vt:lpstr>
      <vt:lpstr>Kop presentatie</vt:lpstr>
      <vt:lpstr>Eilandpresentatie</vt:lpstr>
      <vt:lpstr>Doorloop presentatie</vt:lpstr>
      <vt:lpstr>Belangrijke eisen</vt:lpstr>
      <vt:lpstr>Opdracht</vt:lpstr>
      <vt:lpstr>Opdracht voor deze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Etaleren en presenteren</dc:title>
  <dc:creator>admin</dc:creator>
  <cp:lastModifiedBy>Regien Mendel - ten Napel</cp:lastModifiedBy>
  <cp:revision>15</cp:revision>
  <dcterms:created xsi:type="dcterms:W3CDTF">2016-11-23T12:32:32Z</dcterms:created>
  <dcterms:modified xsi:type="dcterms:W3CDTF">2017-07-20T08:08:11Z</dcterms:modified>
</cp:coreProperties>
</file>